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</p:sldMasterIdLst>
  <p:sldIdLst>
    <p:sldId id="257" r:id="rId4"/>
    <p:sldId id="258" r:id="rId5"/>
    <p:sldId id="260" r:id="rId6"/>
    <p:sldId id="259" r:id="rId7"/>
    <p:sldId id="262" r:id="rId8"/>
    <p:sldId id="263" r:id="rId9"/>
    <p:sldId id="264" r:id="rId10"/>
    <p:sldId id="265" r:id="rId11"/>
    <p:sldId id="266" r:id="rId12"/>
    <p:sldId id="275" r:id="rId13"/>
    <p:sldId id="268" r:id="rId14"/>
    <p:sldId id="261" r:id="rId15"/>
    <p:sldId id="269" r:id="rId16"/>
    <p:sldId id="270" r:id="rId17"/>
    <p:sldId id="271" r:id="rId18"/>
    <p:sldId id="272" r:id="rId19"/>
    <p:sldId id="273" r:id="rId20"/>
    <p:sldId id="274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257" autoAdjust="0"/>
    <p:restoredTop sz="94660"/>
  </p:normalViewPr>
  <p:slideViewPr>
    <p:cSldViewPr snapToGrid="0">
      <p:cViewPr>
        <p:scale>
          <a:sx n="40" d="100"/>
          <a:sy n="40" d="100"/>
        </p:scale>
        <p:origin x="-192" y="-3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699804"/>
            <a:ext cx="110744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609600" y="1433732"/>
            <a:ext cx="110744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51501" y="3550126"/>
            <a:ext cx="39624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278099" y="3550126"/>
            <a:ext cx="39624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6053797" y="3526302"/>
            <a:ext cx="6096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3AE27-CA7D-49F3-A42F-64A0DE4FCC10}" type="datetime1">
              <a:rPr lang="en-US" smtClean="0">
                <a:solidFill>
                  <a:srgbClr val="FEFAC9"/>
                </a:solidFill>
              </a:rPr>
              <a:pPr/>
              <a:t>4/20/2016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2F0475-D963-4CB1-945F-5FC4F1B7DBB7}" type="slidenum">
              <a:rPr lang="en-US" smtClean="0">
                <a:solidFill>
                  <a:srgbClr val="FEFAC9"/>
                </a:solidFill>
              </a:rPr>
              <a:pPr/>
              <a:t>‹#›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9773963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5000">
        <p14:doors dir="ver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EC73C-485D-4652-8BD9-22BBBD2BED90}" type="datetime1">
              <a:rPr lang="en-US" smtClean="0">
                <a:solidFill>
                  <a:srgbClr val="FEFAC9"/>
                </a:solidFill>
              </a:rPr>
              <a:pPr/>
              <a:t>4/20/2016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0475-D963-4CB1-945F-5FC4F1B7DBB7}" type="slidenum">
              <a:rPr lang="en-US" smtClean="0">
                <a:solidFill>
                  <a:srgbClr val="FEFAC9"/>
                </a:solidFill>
              </a:rPr>
              <a:pPr/>
              <a:t>‹#›</a:t>
            </a:fld>
            <a:endParaRPr lang="en-US" dirty="0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8970342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5000">
        <p14:doors dir="ver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7C6A2-DB52-4959-9742-8A0C54CA7452}" type="datetime1">
              <a:rPr lang="en-US" smtClean="0">
                <a:solidFill>
                  <a:srgbClr val="FEFAC9"/>
                </a:solidFill>
              </a:rPr>
              <a:pPr/>
              <a:t>4/20/2016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0475-D963-4CB1-945F-5FC4F1B7DBB7}" type="slidenum">
              <a:rPr lang="en-US" smtClean="0">
                <a:solidFill>
                  <a:srgbClr val="FEFAC9"/>
                </a:solidFill>
              </a:rPr>
              <a:pPr/>
              <a:t>‹#›</a:t>
            </a:fld>
            <a:endParaRPr lang="en-US" dirty="0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5925754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5000">
        <p14:doors dir="vert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699804"/>
            <a:ext cx="110744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609600" y="1433732"/>
            <a:ext cx="110744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51501" y="3550126"/>
            <a:ext cx="39624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278099" y="3550126"/>
            <a:ext cx="39624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6053797" y="3526302"/>
            <a:ext cx="6096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3AE27-CA7D-49F3-A42F-64A0DE4FCC10}" type="datetime1">
              <a:rPr lang="en-US" smtClean="0">
                <a:solidFill>
                  <a:srgbClr val="FEFAC9"/>
                </a:solidFill>
              </a:rPr>
              <a:pPr/>
              <a:t>4/20/2016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2F0475-D963-4CB1-945F-5FC4F1B7DBB7}" type="slidenum">
              <a:rPr lang="en-US" smtClean="0">
                <a:solidFill>
                  <a:srgbClr val="FEFAC9"/>
                </a:solidFill>
              </a:rPr>
              <a:pPr/>
              <a:t>‹#›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8559485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5000">
        <p14:doors dir="vert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706C3DC-A7CF-4685-80E6-199CDC86BFDE}" type="datetime1">
              <a:rPr lang="en-US" smtClean="0">
                <a:solidFill>
                  <a:srgbClr val="FEFAC9"/>
                </a:solidFill>
              </a:rPr>
              <a:pPr/>
              <a:t>4/20/2016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F02F0475-D963-4CB1-945F-5FC4F1B7DBB7}" type="slidenum">
              <a:rPr lang="en-US" smtClean="0">
                <a:solidFill>
                  <a:srgbClr val="FEFAC9"/>
                </a:solidFill>
              </a:rPr>
              <a:pPr/>
              <a:t>‹#›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="" xmlns:p14="http://schemas.microsoft.com/office/powerpoint/2010/main" val="372512140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5000">
        <p14:doors dir="vert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21F95-7BE6-4842-9B41-BF6BE319633C}" type="datetime1">
              <a:rPr lang="en-US" smtClean="0">
                <a:solidFill>
                  <a:srgbClr val="FEFAC9"/>
                </a:solidFill>
              </a:rPr>
              <a:pPr/>
              <a:t>4/20/2016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0475-D963-4CB1-945F-5FC4F1B7DBB7}" type="slidenum">
              <a:rPr lang="en-US" smtClean="0">
                <a:solidFill>
                  <a:srgbClr val="FEFAC9"/>
                </a:solidFill>
              </a:rPr>
              <a:pPr/>
              <a:t>‹#›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5664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4958864"/>
            <a:ext cx="105664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914400" y="4916993"/>
            <a:ext cx="105664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90018148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5000">
        <p14:doors dir="vert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39E25-FCD3-496D-9EA7-20C974923F16}" type="datetime1">
              <a:rPr lang="en-US" smtClean="0">
                <a:solidFill>
                  <a:srgbClr val="FEFAC9"/>
                </a:solidFill>
              </a:rPr>
              <a:pPr/>
              <a:t>4/20/2016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0475-D963-4CB1-945F-5FC4F1B7DBB7}" type="slidenum">
              <a:rPr lang="en-US" smtClean="0">
                <a:solidFill>
                  <a:srgbClr val="FEFAC9"/>
                </a:solidFill>
              </a:rPr>
              <a:pPr/>
              <a:t>‹#›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5413248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6197600" y="1524000"/>
            <a:ext cx="5413248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="" xmlns:p14="http://schemas.microsoft.com/office/powerpoint/2010/main" val="132200437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5000">
        <p14:doors dir="vert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0475-D963-4CB1-945F-5FC4F1B7DBB7}" type="slidenum">
              <a:rPr lang="en-US" smtClean="0">
                <a:solidFill>
                  <a:srgbClr val="FEFAC9"/>
                </a:solidFill>
              </a:rPr>
              <a:pPr/>
              <a:t>‹#›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452EC-9F67-4BDF-B9FD-EE9E975087C3}" type="datetime1">
              <a:rPr lang="en-US" smtClean="0">
                <a:solidFill>
                  <a:srgbClr val="FEFAC9"/>
                </a:solidFill>
              </a:rPr>
              <a:pPr/>
              <a:t>4/20/2016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399593"/>
            <a:ext cx="5386917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609600" y="2201896"/>
            <a:ext cx="53848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6199717" y="2201896"/>
            <a:ext cx="53848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6197600" y="1399593"/>
            <a:ext cx="5386917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750593" y="2180219"/>
            <a:ext cx="499872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39840" y="2180219"/>
            <a:ext cx="499872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79226423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5000">
        <p14:doors dir="vert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BCA3A-8762-4377-80CB-8B2AFF88BA47}" type="datetime1">
              <a:rPr lang="en-US" smtClean="0">
                <a:solidFill>
                  <a:srgbClr val="FEFAC9"/>
                </a:solidFill>
              </a:rPr>
              <a:pPr/>
              <a:t>4/20/2016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0475-D963-4CB1-945F-5FC4F1B7DBB7}" type="slidenum">
              <a:rPr lang="en-US" smtClean="0">
                <a:solidFill>
                  <a:srgbClr val="FEFAC9"/>
                </a:solidFill>
              </a:rPr>
              <a:pPr/>
              <a:t>‹#›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="" xmlns:p14="http://schemas.microsoft.com/office/powerpoint/2010/main" val="212664861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5000">
        <p14:doors dir="vert"/>
      </p:transition>
    </mc:Choice>
    <mc:Fallback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18C73-4A90-4B50-AFF9-3881F727AA01}" type="datetime1">
              <a:rPr lang="en-US" smtClean="0">
                <a:solidFill>
                  <a:srgbClr val="FEFAC9"/>
                </a:solidFill>
              </a:rPr>
              <a:pPr/>
              <a:t>4/20/2016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0475-D963-4CB1-945F-5FC4F1B7DBB7}" type="slidenum">
              <a:rPr lang="en-US" smtClean="0">
                <a:solidFill>
                  <a:srgbClr val="FEFAC9"/>
                </a:solidFill>
              </a:rPr>
              <a:pPr/>
              <a:t>‹#›</a:t>
            </a:fld>
            <a:endParaRPr lang="en-US" dirty="0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5551592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5000">
        <p14:doors dir="vert"/>
      </p:transition>
    </mc:Choice>
    <mc:Fallback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609600" y="457200"/>
            <a:ext cx="83312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042400" y="1600200"/>
            <a:ext cx="2645664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9042400" y="457200"/>
            <a:ext cx="26416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A18FA00-593C-42EE-B975-D4C0BC82BB12}" type="datetime1">
              <a:rPr lang="en-US" smtClean="0">
                <a:solidFill>
                  <a:srgbClr val="FEFAC9"/>
                </a:solidFill>
              </a:rPr>
              <a:pPr/>
              <a:t>4/20/2016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02F0475-D963-4CB1-945F-5FC4F1B7DBB7}" type="slidenum">
              <a:rPr lang="en-US" smtClean="0">
                <a:solidFill>
                  <a:srgbClr val="FEFAC9"/>
                </a:solidFill>
              </a:rPr>
              <a:pPr/>
              <a:t>‹#›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6362558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5000">
        <p14:doors dir="ver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706C3DC-A7CF-4685-80E6-199CDC86BFDE}" type="datetime1">
              <a:rPr lang="en-US" smtClean="0">
                <a:solidFill>
                  <a:srgbClr val="FEFAC9"/>
                </a:solidFill>
              </a:rPr>
              <a:pPr/>
              <a:t>4/20/2016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F02F0475-D963-4CB1-945F-5FC4F1B7DBB7}" type="slidenum">
              <a:rPr lang="en-US" smtClean="0">
                <a:solidFill>
                  <a:srgbClr val="FEFAC9"/>
                </a:solidFill>
              </a:rPr>
              <a:pPr/>
              <a:t>‹#›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="" xmlns:p14="http://schemas.microsoft.com/office/powerpoint/2010/main" val="22495681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5000">
        <p14:doors dir="vert"/>
      </p:transition>
    </mc:Choice>
    <mc:Fallback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9200" y="457200"/>
            <a:ext cx="2743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457200"/>
            <a:ext cx="80264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9200" y="1600200"/>
            <a:ext cx="27432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C51EE-6875-42E5-8E2D-1A3B4C48A454}" type="datetime1">
              <a:rPr lang="en-US" smtClean="0">
                <a:solidFill>
                  <a:srgbClr val="FEFAC9"/>
                </a:solidFill>
              </a:rPr>
              <a:pPr/>
              <a:t>4/20/2016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2F0475-D963-4CB1-945F-5FC4F1B7DBB7}" type="slidenum">
              <a:rPr lang="en-US" smtClean="0">
                <a:solidFill>
                  <a:srgbClr val="FEFAC9"/>
                </a:solidFill>
              </a:rPr>
              <a:pPr/>
              <a:t>‹#›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8711426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5000">
        <p14:doors dir="vert"/>
      </p:transition>
    </mc:Choice>
    <mc:Fallback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EC73C-485D-4652-8BD9-22BBBD2BED90}" type="datetime1">
              <a:rPr lang="en-US" smtClean="0">
                <a:solidFill>
                  <a:srgbClr val="FEFAC9"/>
                </a:solidFill>
              </a:rPr>
              <a:pPr/>
              <a:t>4/20/2016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0475-D963-4CB1-945F-5FC4F1B7DBB7}" type="slidenum">
              <a:rPr lang="en-US" smtClean="0">
                <a:solidFill>
                  <a:srgbClr val="FEFAC9"/>
                </a:solidFill>
              </a:rPr>
              <a:pPr/>
              <a:t>‹#›</a:t>
            </a:fld>
            <a:endParaRPr lang="en-US" dirty="0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4751567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5000">
        <p14:doors dir="vert"/>
      </p:transition>
    </mc:Choice>
    <mc:Fallback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7C6A2-DB52-4959-9742-8A0C54CA7452}" type="datetime1">
              <a:rPr lang="en-US" smtClean="0">
                <a:solidFill>
                  <a:srgbClr val="FEFAC9"/>
                </a:solidFill>
              </a:rPr>
              <a:pPr/>
              <a:t>4/20/2016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0475-D963-4CB1-945F-5FC4F1B7DBB7}" type="slidenum">
              <a:rPr lang="en-US" smtClean="0">
                <a:solidFill>
                  <a:srgbClr val="FEFAC9"/>
                </a:solidFill>
              </a:rPr>
              <a:pPr/>
              <a:t>‹#›</a:t>
            </a:fld>
            <a:endParaRPr lang="en-US" dirty="0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0045398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5000">
        <p14:doors dir="vert"/>
      </p:transition>
    </mc:Choice>
    <mc:Fallback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699804"/>
            <a:ext cx="110744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609600" y="1433732"/>
            <a:ext cx="110744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51501" y="3550126"/>
            <a:ext cx="39624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278099" y="3550126"/>
            <a:ext cx="39624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6053797" y="3526302"/>
            <a:ext cx="6096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3AE27-CA7D-49F3-A42F-64A0DE4FCC10}" type="datetime1">
              <a:rPr lang="en-US" smtClean="0">
                <a:solidFill>
                  <a:srgbClr val="FEFAC9"/>
                </a:solidFill>
              </a:rPr>
              <a:pPr/>
              <a:t>4/20/2016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2F0475-D963-4CB1-945F-5FC4F1B7DBB7}" type="slidenum">
              <a:rPr lang="en-US" smtClean="0">
                <a:solidFill>
                  <a:srgbClr val="FEFAC9"/>
                </a:solidFill>
              </a:rPr>
              <a:pPr/>
              <a:t>‹#›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108507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5000">
        <p14:doors dir="vert"/>
      </p:transition>
    </mc:Choice>
    <mc:Fallback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706C3DC-A7CF-4685-80E6-199CDC86BFDE}" type="datetime1">
              <a:rPr lang="en-US" smtClean="0">
                <a:solidFill>
                  <a:srgbClr val="FEFAC9"/>
                </a:solidFill>
              </a:rPr>
              <a:pPr/>
              <a:t>4/20/2016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F02F0475-D963-4CB1-945F-5FC4F1B7DBB7}" type="slidenum">
              <a:rPr lang="en-US" smtClean="0">
                <a:solidFill>
                  <a:srgbClr val="FEFAC9"/>
                </a:solidFill>
              </a:rPr>
              <a:pPr/>
              <a:t>‹#›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="" xmlns:p14="http://schemas.microsoft.com/office/powerpoint/2010/main" val="5803495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5000">
        <p14:doors dir="vert"/>
      </p:transition>
    </mc:Choice>
    <mc:Fallback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21F95-7BE6-4842-9B41-BF6BE319633C}" type="datetime1">
              <a:rPr lang="en-US" smtClean="0">
                <a:solidFill>
                  <a:srgbClr val="FEFAC9"/>
                </a:solidFill>
              </a:rPr>
              <a:pPr/>
              <a:t>4/20/2016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0475-D963-4CB1-945F-5FC4F1B7DBB7}" type="slidenum">
              <a:rPr lang="en-US" smtClean="0">
                <a:solidFill>
                  <a:srgbClr val="FEFAC9"/>
                </a:solidFill>
              </a:rPr>
              <a:pPr/>
              <a:t>‹#›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5664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4958864"/>
            <a:ext cx="105664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914400" y="4916993"/>
            <a:ext cx="105664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37399818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5000">
        <p14:doors dir="vert"/>
      </p:transition>
    </mc:Choice>
    <mc:Fallback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39E25-FCD3-496D-9EA7-20C974923F16}" type="datetime1">
              <a:rPr lang="en-US" smtClean="0">
                <a:solidFill>
                  <a:srgbClr val="FEFAC9"/>
                </a:solidFill>
              </a:rPr>
              <a:pPr/>
              <a:t>4/20/2016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0475-D963-4CB1-945F-5FC4F1B7DBB7}" type="slidenum">
              <a:rPr lang="en-US" smtClean="0">
                <a:solidFill>
                  <a:srgbClr val="FEFAC9"/>
                </a:solidFill>
              </a:rPr>
              <a:pPr/>
              <a:t>‹#›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5413248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6197600" y="1524000"/>
            <a:ext cx="5413248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="" xmlns:p14="http://schemas.microsoft.com/office/powerpoint/2010/main" val="182766167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5000">
        <p14:doors dir="vert"/>
      </p:transition>
    </mc:Choice>
    <mc:Fallback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0475-D963-4CB1-945F-5FC4F1B7DBB7}" type="slidenum">
              <a:rPr lang="en-US" smtClean="0">
                <a:solidFill>
                  <a:srgbClr val="FEFAC9"/>
                </a:solidFill>
              </a:rPr>
              <a:pPr/>
              <a:t>‹#›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452EC-9F67-4BDF-B9FD-EE9E975087C3}" type="datetime1">
              <a:rPr lang="en-US" smtClean="0">
                <a:solidFill>
                  <a:srgbClr val="FEFAC9"/>
                </a:solidFill>
              </a:rPr>
              <a:pPr/>
              <a:t>4/20/2016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399593"/>
            <a:ext cx="5386917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609600" y="2201896"/>
            <a:ext cx="53848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6199717" y="2201896"/>
            <a:ext cx="53848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6197600" y="1399593"/>
            <a:ext cx="5386917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750593" y="2180219"/>
            <a:ext cx="499872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39840" y="2180219"/>
            <a:ext cx="499872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78187600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5000">
        <p14:doors dir="vert"/>
      </p:transition>
    </mc:Choice>
    <mc:Fallback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BCA3A-8762-4377-80CB-8B2AFF88BA47}" type="datetime1">
              <a:rPr lang="en-US" smtClean="0">
                <a:solidFill>
                  <a:srgbClr val="FEFAC9"/>
                </a:solidFill>
              </a:rPr>
              <a:pPr/>
              <a:t>4/20/2016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0475-D963-4CB1-945F-5FC4F1B7DBB7}" type="slidenum">
              <a:rPr lang="en-US" smtClean="0">
                <a:solidFill>
                  <a:srgbClr val="FEFAC9"/>
                </a:solidFill>
              </a:rPr>
              <a:pPr/>
              <a:t>‹#›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="" xmlns:p14="http://schemas.microsoft.com/office/powerpoint/2010/main" val="429290721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5000">
        <p14:doors dir="vert"/>
      </p:transition>
    </mc:Choice>
    <mc:Fallback>
      <p:transition spd="slow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18C73-4A90-4B50-AFF9-3881F727AA01}" type="datetime1">
              <a:rPr lang="en-US" smtClean="0">
                <a:solidFill>
                  <a:srgbClr val="FEFAC9"/>
                </a:solidFill>
              </a:rPr>
              <a:pPr/>
              <a:t>4/20/2016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0475-D963-4CB1-945F-5FC4F1B7DBB7}" type="slidenum">
              <a:rPr lang="en-US" smtClean="0">
                <a:solidFill>
                  <a:srgbClr val="FEFAC9"/>
                </a:solidFill>
              </a:rPr>
              <a:pPr/>
              <a:t>‹#›</a:t>
            </a:fld>
            <a:endParaRPr lang="en-US" dirty="0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9342187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5000">
        <p14:doors dir="ver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21F95-7BE6-4842-9B41-BF6BE319633C}" type="datetime1">
              <a:rPr lang="en-US" smtClean="0">
                <a:solidFill>
                  <a:srgbClr val="FEFAC9"/>
                </a:solidFill>
              </a:rPr>
              <a:pPr/>
              <a:t>4/20/2016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0475-D963-4CB1-945F-5FC4F1B7DBB7}" type="slidenum">
              <a:rPr lang="en-US" smtClean="0">
                <a:solidFill>
                  <a:srgbClr val="FEFAC9"/>
                </a:solidFill>
              </a:rPr>
              <a:pPr/>
              <a:t>‹#›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5664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4958864"/>
            <a:ext cx="105664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914400" y="4916993"/>
            <a:ext cx="105664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48350197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5000">
        <p14:doors dir="vert"/>
      </p:transition>
    </mc:Choice>
    <mc:Fallback>
      <p:transition spd="slow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609600" y="457200"/>
            <a:ext cx="83312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042400" y="1600200"/>
            <a:ext cx="2645664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9042400" y="457200"/>
            <a:ext cx="26416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A18FA00-593C-42EE-B975-D4C0BC82BB12}" type="datetime1">
              <a:rPr lang="en-US" smtClean="0">
                <a:solidFill>
                  <a:srgbClr val="FEFAC9"/>
                </a:solidFill>
              </a:rPr>
              <a:pPr/>
              <a:t>4/20/2016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02F0475-D963-4CB1-945F-5FC4F1B7DBB7}" type="slidenum">
              <a:rPr lang="en-US" smtClean="0">
                <a:solidFill>
                  <a:srgbClr val="FEFAC9"/>
                </a:solidFill>
              </a:rPr>
              <a:pPr/>
              <a:t>‹#›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7968719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5000">
        <p14:doors dir="vert"/>
      </p:transition>
    </mc:Choice>
    <mc:Fallback>
      <p:transition spd="slow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9200" y="457200"/>
            <a:ext cx="2743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457200"/>
            <a:ext cx="80264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9200" y="1600200"/>
            <a:ext cx="27432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C51EE-6875-42E5-8E2D-1A3B4C48A454}" type="datetime1">
              <a:rPr lang="en-US" smtClean="0">
                <a:solidFill>
                  <a:srgbClr val="FEFAC9"/>
                </a:solidFill>
              </a:rPr>
              <a:pPr/>
              <a:t>4/20/2016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2F0475-D963-4CB1-945F-5FC4F1B7DBB7}" type="slidenum">
              <a:rPr lang="en-US" smtClean="0">
                <a:solidFill>
                  <a:srgbClr val="FEFAC9"/>
                </a:solidFill>
              </a:rPr>
              <a:pPr/>
              <a:t>‹#›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1780601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5000">
        <p14:doors dir="vert"/>
      </p:transition>
    </mc:Choice>
    <mc:Fallback>
      <p:transition spd="slow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EC73C-485D-4652-8BD9-22BBBD2BED90}" type="datetime1">
              <a:rPr lang="en-US" smtClean="0">
                <a:solidFill>
                  <a:srgbClr val="FEFAC9"/>
                </a:solidFill>
              </a:rPr>
              <a:pPr/>
              <a:t>4/20/2016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0475-D963-4CB1-945F-5FC4F1B7DBB7}" type="slidenum">
              <a:rPr lang="en-US" smtClean="0">
                <a:solidFill>
                  <a:srgbClr val="FEFAC9"/>
                </a:solidFill>
              </a:rPr>
              <a:pPr/>
              <a:t>‹#›</a:t>
            </a:fld>
            <a:endParaRPr lang="en-US" dirty="0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295827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5000">
        <p14:doors dir="vert"/>
      </p:transition>
    </mc:Choice>
    <mc:Fallback>
      <p:transition spd="slow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7C6A2-DB52-4959-9742-8A0C54CA7452}" type="datetime1">
              <a:rPr lang="en-US" smtClean="0">
                <a:solidFill>
                  <a:srgbClr val="FEFAC9"/>
                </a:solidFill>
              </a:rPr>
              <a:pPr/>
              <a:t>4/20/2016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0475-D963-4CB1-945F-5FC4F1B7DBB7}" type="slidenum">
              <a:rPr lang="en-US" smtClean="0">
                <a:solidFill>
                  <a:srgbClr val="FEFAC9"/>
                </a:solidFill>
              </a:rPr>
              <a:pPr/>
              <a:t>‹#›</a:t>
            </a:fld>
            <a:endParaRPr lang="en-US" dirty="0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978196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5000">
        <p14:doors dir="ver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39E25-FCD3-496D-9EA7-20C974923F16}" type="datetime1">
              <a:rPr lang="en-US" smtClean="0">
                <a:solidFill>
                  <a:srgbClr val="FEFAC9"/>
                </a:solidFill>
              </a:rPr>
              <a:pPr/>
              <a:t>4/20/2016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0475-D963-4CB1-945F-5FC4F1B7DBB7}" type="slidenum">
              <a:rPr lang="en-US" smtClean="0">
                <a:solidFill>
                  <a:srgbClr val="FEFAC9"/>
                </a:solidFill>
              </a:rPr>
              <a:pPr/>
              <a:t>‹#›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5413248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6197600" y="1524000"/>
            <a:ext cx="5413248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="" xmlns:p14="http://schemas.microsoft.com/office/powerpoint/2010/main" val="27712229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5000">
        <p14:doors dir="ver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0475-D963-4CB1-945F-5FC4F1B7DBB7}" type="slidenum">
              <a:rPr lang="en-US" smtClean="0">
                <a:solidFill>
                  <a:srgbClr val="FEFAC9"/>
                </a:solidFill>
              </a:rPr>
              <a:pPr/>
              <a:t>‹#›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452EC-9F67-4BDF-B9FD-EE9E975087C3}" type="datetime1">
              <a:rPr lang="en-US" smtClean="0">
                <a:solidFill>
                  <a:srgbClr val="FEFAC9"/>
                </a:solidFill>
              </a:rPr>
              <a:pPr/>
              <a:t>4/20/2016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399593"/>
            <a:ext cx="5386917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609600" y="2201896"/>
            <a:ext cx="53848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6199717" y="2201896"/>
            <a:ext cx="53848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6197600" y="1399593"/>
            <a:ext cx="5386917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750593" y="2180219"/>
            <a:ext cx="499872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39840" y="2180219"/>
            <a:ext cx="499872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90973847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5000">
        <p14:doors dir="ver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BCA3A-8762-4377-80CB-8B2AFF88BA47}" type="datetime1">
              <a:rPr lang="en-US" smtClean="0">
                <a:solidFill>
                  <a:srgbClr val="FEFAC9"/>
                </a:solidFill>
              </a:rPr>
              <a:pPr/>
              <a:t>4/20/2016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0475-D963-4CB1-945F-5FC4F1B7DBB7}" type="slidenum">
              <a:rPr lang="en-US" smtClean="0">
                <a:solidFill>
                  <a:srgbClr val="FEFAC9"/>
                </a:solidFill>
              </a:rPr>
              <a:pPr/>
              <a:t>‹#›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="" xmlns:p14="http://schemas.microsoft.com/office/powerpoint/2010/main" val="40547761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5000">
        <p14:doors dir="ver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18C73-4A90-4B50-AFF9-3881F727AA01}" type="datetime1">
              <a:rPr lang="en-US" smtClean="0">
                <a:solidFill>
                  <a:srgbClr val="FEFAC9"/>
                </a:solidFill>
              </a:rPr>
              <a:pPr/>
              <a:t>4/20/2016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0475-D963-4CB1-945F-5FC4F1B7DBB7}" type="slidenum">
              <a:rPr lang="en-US" smtClean="0">
                <a:solidFill>
                  <a:srgbClr val="FEFAC9"/>
                </a:solidFill>
              </a:rPr>
              <a:pPr/>
              <a:t>‹#›</a:t>
            </a:fld>
            <a:endParaRPr lang="en-US" dirty="0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47966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5000">
        <p14:doors dir="ver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609600" y="457200"/>
            <a:ext cx="83312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042400" y="1600200"/>
            <a:ext cx="2645664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9042400" y="457200"/>
            <a:ext cx="26416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A18FA00-593C-42EE-B975-D4C0BC82BB12}" type="datetime1">
              <a:rPr lang="en-US" smtClean="0">
                <a:solidFill>
                  <a:srgbClr val="FEFAC9"/>
                </a:solidFill>
              </a:rPr>
              <a:pPr/>
              <a:t>4/20/2016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02F0475-D963-4CB1-945F-5FC4F1B7DBB7}" type="slidenum">
              <a:rPr lang="en-US" smtClean="0">
                <a:solidFill>
                  <a:srgbClr val="FEFAC9"/>
                </a:solidFill>
              </a:rPr>
              <a:pPr/>
              <a:t>‹#›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1829255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5000">
        <p14:doors dir="ver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9200" y="457200"/>
            <a:ext cx="2743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457200"/>
            <a:ext cx="80264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9200" y="1600200"/>
            <a:ext cx="27432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C51EE-6875-42E5-8E2D-1A3B4C48A454}" type="datetime1">
              <a:rPr lang="en-US" smtClean="0">
                <a:solidFill>
                  <a:srgbClr val="FEFAC9"/>
                </a:solidFill>
              </a:rPr>
              <a:pPr/>
              <a:t>4/20/2016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2F0475-D963-4CB1-945F-5FC4F1B7DBB7}" type="slidenum">
              <a:rPr lang="en-US" smtClean="0">
                <a:solidFill>
                  <a:srgbClr val="FEFAC9"/>
                </a:solidFill>
              </a:rPr>
              <a:pPr/>
              <a:t>‹#›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0817896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5000">
        <p14:doors dir="ver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609600" y="1447800"/>
            <a:ext cx="109728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7721600" y="6203667"/>
            <a:ext cx="34544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D60B6A4-038B-4602-857B-0F6A0F2B196A}" type="datetime1">
              <a:rPr lang="en-US" smtClean="0">
                <a:solidFill>
                  <a:srgbClr val="FEFAC9"/>
                </a:solidFill>
              </a:rPr>
              <a:pPr/>
              <a:t>4/20/2016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844800" y="6203667"/>
            <a:ext cx="47752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214100" y="6181531"/>
            <a:ext cx="8128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F02F0475-D963-4CB1-945F-5FC4F1B7DBB7}" type="slidenum">
              <a:rPr lang="en-US" smtClean="0">
                <a:solidFill>
                  <a:srgbClr val="FEFAC9"/>
                </a:solidFill>
              </a:rPr>
              <a:pPr/>
              <a:t>‹#›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="" xmlns:p14="http://schemas.microsoft.com/office/powerpoint/2010/main" val="10349121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="" xmlns:p14="http://schemas.microsoft.com/office/powerpoint/2010/main" Requires="p14">
      <p:transition spd="slow" p14:dur="5000">
        <p14:doors dir="vert"/>
      </p:transition>
    </mc:Choice>
    <mc:Fallback>
      <p:transition spd="slow">
        <p:fade/>
      </p:transition>
    </mc:Fallback>
  </mc:AlternateContent>
  <p:hf hdr="0" ftr="0" dt="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609600" y="1447800"/>
            <a:ext cx="109728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7721600" y="6203667"/>
            <a:ext cx="34544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D60B6A4-038B-4602-857B-0F6A0F2B196A}" type="datetime1">
              <a:rPr lang="en-US" smtClean="0">
                <a:solidFill>
                  <a:srgbClr val="FEFAC9"/>
                </a:solidFill>
              </a:rPr>
              <a:pPr/>
              <a:t>4/20/2016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844800" y="6203667"/>
            <a:ext cx="47752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214100" y="6181531"/>
            <a:ext cx="8128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F02F0475-D963-4CB1-945F-5FC4F1B7DBB7}" type="slidenum">
              <a:rPr lang="en-US" smtClean="0">
                <a:solidFill>
                  <a:srgbClr val="FEFAC9"/>
                </a:solidFill>
              </a:rPr>
              <a:pPr/>
              <a:t>‹#›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="" xmlns:p14="http://schemas.microsoft.com/office/powerpoint/2010/main" val="25252557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>
    <mc:Choice xmlns="" xmlns:p14="http://schemas.microsoft.com/office/powerpoint/2010/main" Requires="p14">
      <p:transition spd="slow" p14:dur="5000">
        <p14:doors dir="vert"/>
      </p:transition>
    </mc:Choice>
    <mc:Fallback>
      <p:transition spd="slow">
        <p:fade/>
      </p:transition>
    </mc:Fallback>
  </mc:AlternateContent>
  <p:hf hdr="0" ftr="0" dt="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609600" y="1447800"/>
            <a:ext cx="109728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7721600" y="6203667"/>
            <a:ext cx="34544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D60B6A4-038B-4602-857B-0F6A0F2B196A}" type="datetime1">
              <a:rPr lang="en-US" smtClean="0">
                <a:solidFill>
                  <a:srgbClr val="FEFAC9"/>
                </a:solidFill>
              </a:rPr>
              <a:pPr/>
              <a:t>4/20/2016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844800" y="6203667"/>
            <a:ext cx="47752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214100" y="6181531"/>
            <a:ext cx="8128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F02F0475-D963-4CB1-945F-5FC4F1B7DBB7}" type="slidenum">
              <a:rPr lang="en-US" smtClean="0">
                <a:solidFill>
                  <a:srgbClr val="FEFAC9"/>
                </a:solidFill>
              </a:rPr>
              <a:pPr/>
              <a:t>‹#›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="" xmlns:p14="http://schemas.microsoft.com/office/powerpoint/2010/main" val="14624034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>
    <mc:Choice xmlns="" xmlns:p14="http://schemas.microsoft.com/office/powerpoint/2010/main" Requires="p14">
      <p:transition spd="slow" p14:dur="5000">
        <p14:doors dir="vert"/>
      </p:transition>
    </mc:Choice>
    <mc:Fallback>
      <p:transition spd="slow">
        <p:fade/>
      </p:transition>
    </mc:Fallback>
  </mc:AlternateContent>
  <p:hf hdr="0" ftr="0" dt="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4990" y="3600450"/>
            <a:ext cx="8305800" cy="1104900"/>
          </a:xfrm>
        </p:spPr>
        <p:txBody>
          <a:bodyPr/>
          <a:lstStyle/>
          <a:p>
            <a:pPr algn="ctr"/>
            <a:r>
              <a:rPr lang="en-US" b="1" dirty="0" smtClean="0"/>
              <a:t>Motto:  Proverbs 4:7 </a:t>
            </a:r>
          </a:p>
          <a:p>
            <a:pPr algn="ctr"/>
            <a:r>
              <a:rPr lang="en-US" b="1" dirty="0" smtClean="0"/>
              <a:t>Wisdom </a:t>
            </a:r>
            <a:r>
              <a:rPr lang="en-US" b="1" i="1" dirty="0" smtClean="0"/>
              <a:t>is</a:t>
            </a:r>
            <a:r>
              <a:rPr lang="en-US" b="1" dirty="0" smtClean="0"/>
              <a:t> the principal thing; </a:t>
            </a:r>
            <a:r>
              <a:rPr lang="en-US" b="1" i="1" dirty="0" smtClean="0"/>
              <a:t>therefore</a:t>
            </a:r>
            <a:r>
              <a:rPr lang="en-US" b="1" dirty="0" smtClean="0"/>
              <a:t> get wisdom: and with all thy getting get understanding.</a:t>
            </a: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4990" y="461742"/>
            <a:ext cx="8574622" cy="261619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7200" b="1" i="1" dirty="0"/>
              <a:t>Bible Study </a:t>
            </a:r>
            <a:br>
              <a:rPr lang="en-US" sz="7200" b="1" i="1" dirty="0"/>
            </a:br>
            <a:r>
              <a:rPr lang="en-US" sz="7200" b="1" i="1" dirty="0" smtClean="0"/>
              <a:t>April 20, 2016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b="1" dirty="0"/>
              <a:t>Pastor Andrew Barbour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9067800" y="6149340"/>
            <a:ext cx="609600" cy="457200"/>
          </a:xfrm>
        </p:spPr>
        <p:txBody>
          <a:bodyPr/>
          <a:lstStyle/>
          <a:p>
            <a:fld id="{F02F0475-D963-4CB1-945F-5FC4F1B7DBB7}" type="slidenum">
              <a:rPr lang="en-US" smtClean="0">
                <a:solidFill>
                  <a:srgbClr val="FEFAC9"/>
                </a:solidFill>
              </a:rPr>
              <a:pPr/>
              <a:t>1</a:t>
            </a:fld>
            <a:endParaRPr lang="en-US" dirty="0">
              <a:solidFill>
                <a:srgbClr val="FEFAC9"/>
              </a:solidFill>
            </a:endParaRPr>
          </a:p>
        </p:txBody>
      </p:sp>
      <p:pic>
        <p:nvPicPr>
          <p:cNvPr id="1026" name="Picture 2" descr="C:\Users\cmb66898\AppData\Local\Microsoft\Windows\Temporary Internet Files\Content.IE5\SYSTMU00\bible study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99304" y="4951486"/>
            <a:ext cx="2049780" cy="15773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6642879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50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0475-D963-4CB1-945F-5FC4F1B7DBB7}" type="slidenum">
              <a:rPr lang="en-US" smtClean="0">
                <a:solidFill>
                  <a:srgbClr val="FEFAC9"/>
                </a:solidFill>
              </a:rPr>
              <a:pPr/>
              <a:t>10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704850"/>
            <a:ext cx="1106805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 smtClean="0">
                <a:solidFill>
                  <a:schemeClr val="accent2"/>
                </a:solidFill>
              </a:rPr>
              <a:t>Faithful Stewards Are Faith Thru</a:t>
            </a:r>
            <a:r>
              <a:rPr lang="en-US" sz="5400" dirty="0" smtClean="0">
                <a:solidFill>
                  <a:schemeClr val="accent2"/>
                </a:solidFill>
              </a:rPr>
              <a:t>……</a:t>
            </a:r>
            <a:endParaRPr lang="en-US" sz="5400" dirty="0">
              <a:solidFill>
                <a:schemeClr val="accent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90550" y="18288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4800" dirty="0" smtClean="0"/>
              <a:t>Trials</a:t>
            </a:r>
            <a:endParaRPr lang="en-US" sz="4800" dirty="0"/>
          </a:p>
        </p:txBody>
      </p:sp>
      <p:sp>
        <p:nvSpPr>
          <p:cNvPr id="6" name="TextBox 5"/>
          <p:cNvSpPr txBox="1"/>
          <p:nvPr/>
        </p:nvSpPr>
        <p:spPr>
          <a:xfrm>
            <a:off x="590550" y="2628900"/>
            <a:ext cx="39433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4800" dirty="0" smtClean="0"/>
              <a:t>Persecutions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3524250"/>
            <a:ext cx="358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800" dirty="0" smtClean="0"/>
              <a:t>Sickness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0550" y="4457700"/>
            <a:ext cx="41719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800" dirty="0" smtClean="0"/>
              <a:t>Tiredness</a:t>
            </a:r>
          </a:p>
        </p:txBody>
      </p:sp>
      <p:sp>
        <p:nvSpPr>
          <p:cNvPr id="11" name="TextBox 10"/>
          <p:cNvSpPr txBox="1"/>
          <p:nvPr/>
        </p:nvSpPr>
        <p:spPr>
          <a:xfrm flipH="1">
            <a:off x="647700" y="5353050"/>
            <a:ext cx="39052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800" dirty="0" smtClean="0"/>
              <a:t>Criticized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657850" y="1790700"/>
            <a:ext cx="59817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800" dirty="0" smtClean="0"/>
              <a:t>Lied On</a:t>
            </a:r>
          </a:p>
        </p:txBody>
      </p:sp>
      <p:sp>
        <p:nvSpPr>
          <p:cNvPr id="14" name="Rectangle 13"/>
          <p:cNvSpPr/>
          <p:nvPr/>
        </p:nvSpPr>
        <p:spPr>
          <a:xfrm rot="10800000" flipV="1">
            <a:off x="5676900" y="2596855"/>
            <a:ext cx="52319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4800" dirty="0" smtClean="0">
                <a:solidFill>
                  <a:prstClr val="white"/>
                </a:solidFill>
              </a:rPr>
              <a:t>Mistreated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657850" y="3448050"/>
            <a:ext cx="61341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800" dirty="0" smtClean="0"/>
              <a:t>Being Misunderstood</a:t>
            </a:r>
            <a:endParaRPr lang="en-US" sz="4800" dirty="0"/>
          </a:p>
        </p:txBody>
      </p:sp>
      <p:sp>
        <p:nvSpPr>
          <p:cNvPr id="16" name="Rectangle 15"/>
          <p:cNvSpPr/>
          <p:nvPr/>
        </p:nvSpPr>
        <p:spPr>
          <a:xfrm>
            <a:off x="5181600" y="4514850"/>
            <a:ext cx="63245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800" dirty="0" smtClean="0"/>
              <a:t>Being Talked </a:t>
            </a:r>
            <a:r>
              <a:rPr lang="en-US" sz="4800" dirty="0" smtClean="0"/>
              <a:t>About</a:t>
            </a:r>
            <a:endParaRPr lang="en-US" sz="4800" dirty="0"/>
          </a:p>
        </p:txBody>
      </p:sp>
      <p:sp>
        <p:nvSpPr>
          <p:cNvPr id="17" name="Rectangle 16"/>
          <p:cNvSpPr/>
          <p:nvPr/>
        </p:nvSpPr>
        <p:spPr>
          <a:xfrm>
            <a:off x="5619750" y="5410200"/>
            <a:ext cx="523874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800" dirty="0" smtClean="0"/>
              <a:t>Themselves</a:t>
            </a:r>
            <a:endParaRPr lang="en-US" sz="48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50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11" grpId="0"/>
      <p:bldP spid="12" grpId="0"/>
      <p:bldP spid="14" grpId="0"/>
      <p:bldP spid="15" grpId="0"/>
      <p:bldP spid="16" grpId="0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0475-D963-4CB1-945F-5FC4F1B7DBB7}" type="slidenum">
              <a:rPr lang="en-US" smtClean="0">
                <a:solidFill>
                  <a:srgbClr val="FEFAC9"/>
                </a:solidFill>
              </a:rPr>
              <a:pPr/>
              <a:t>11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0296" y="207264"/>
            <a:ext cx="74980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olidFill>
                  <a:schemeClr val="accent2"/>
                </a:solidFill>
                <a:latin typeface="+mj-lt"/>
              </a:rPr>
              <a:t>James 1:12</a:t>
            </a:r>
            <a:endParaRPr lang="en-US" sz="96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0042" y="2302901"/>
            <a:ext cx="1043588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Blessed is the man that </a:t>
            </a:r>
            <a:r>
              <a:rPr lang="en-US" sz="4400" dirty="0" err="1"/>
              <a:t>endureth</a:t>
            </a:r>
            <a:r>
              <a:rPr lang="en-US" sz="4400" dirty="0"/>
              <a:t> temptation: for when he is tried, he shall receive the crown of life, which the Lord hath promised to them that love him.</a:t>
            </a:r>
          </a:p>
        </p:txBody>
      </p:sp>
    </p:spTree>
    <p:extLst>
      <p:ext uri="{BB962C8B-B14F-4D97-AF65-F5344CB8AC3E}">
        <p14:creationId xmlns="" xmlns:p14="http://schemas.microsoft.com/office/powerpoint/2010/main" val="98394339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50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0475-D963-4CB1-945F-5FC4F1B7DBB7}" type="slidenum">
              <a:rPr lang="en-US" smtClean="0">
                <a:solidFill>
                  <a:srgbClr val="FEFAC9"/>
                </a:solidFill>
              </a:rPr>
              <a:pPr/>
              <a:t>12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22947" y="529389"/>
            <a:ext cx="107000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C000"/>
                </a:solidFill>
              </a:rPr>
              <a:t>Respecting The Ministry </a:t>
            </a:r>
            <a:endParaRPr lang="en-US" sz="7200" dirty="0">
              <a:solidFill>
                <a:srgbClr val="FFC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30437" y="1463018"/>
            <a:ext cx="44276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srgbClr val="FFC000"/>
                </a:solidFill>
              </a:rPr>
              <a:t>Study Text</a:t>
            </a:r>
            <a:endParaRPr lang="en-US" sz="6000" dirty="0">
              <a:solidFill>
                <a:srgbClr val="FFC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94945" y="2745381"/>
            <a:ext cx="1061125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/>
              <a:t>Ephesians 4:1-3; 1 Corinthians 6:12; 1 Corinthians 10:23</a:t>
            </a:r>
            <a:endParaRPr lang="en-US" sz="5400" dirty="0"/>
          </a:p>
        </p:txBody>
      </p:sp>
    </p:spTree>
    <p:extLst>
      <p:ext uri="{BB962C8B-B14F-4D97-AF65-F5344CB8AC3E}">
        <p14:creationId xmlns="" xmlns:p14="http://schemas.microsoft.com/office/powerpoint/2010/main" val="100450099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50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0475-D963-4CB1-945F-5FC4F1B7DBB7}" type="slidenum">
              <a:rPr lang="en-US" smtClean="0">
                <a:solidFill>
                  <a:srgbClr val="FEFAC9"/>
                </a:solidFill>
              </a:rPr>
              <a:pPr/>
              <a:t>13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28800" y="330739"/>
            <a:ext cx="81963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olidFill>
                  <a:schemeClr val="accent3"/>
                </a:solidFill>
                <a:latin typeface="+mj-lt"/>
              </a:rPr>
              <a:t>Ephesians 4:1-3</a:t>
            </a:r>
            <a:endParaRPr lang="en-US" sz="9600" dirty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00619" y="2149658"/>
            <a:ext cx="1075879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 </a:t>
            </a:r>
            <a:r>
              <a:rPr lang="en-US" sz="3200" dirty="0"/>
              <a:t>T</a:t>
            </a:r>
            <a:r>
              <a:rPr lang="en-US" sz="3200" dirty="0" smtClean="0"/>
              <a:t>herefore, the prisoner of the Lord, beseech you that  ye walk worthy of the vocation wherewith ye are called, </a:t>
            </a:r>
          </a:p>
          <a:p>
            <a:endParaRPr lang="en-US" sz="3200" dirty="0"/>
          </a:p>
          <a:p>
            <a:r>
              <a:rPr lang="en-US" sz="3200" dirty="0" smtClean="0"/>
              <a:t>2 With all lowliness and meekness, with longsuffering, forbearing one another in love;</a:t>
            </a:r>
          </a:p>
          <a:p>
            <a:endParaRPr lang="en-US" sz="3200" dirty="0"/>
          </a:p>
          <a:p>
            <a:r>
              <a:rPr lang="en-US" sz="3200" dirty="0" smtClean="0"/>
              <a:t>3Endeavoring to keep the unity of the Spirit in the bond of peace. </a:t>
            </a:r>
            <a:endParaRPr lang="en-US" sz="3200" dirty="0"/>
          </a:p>
        </p:txBody>
      </p:sp>
    </p:spTree>
    <p:extLst>
      <p:ext uri="{BB962C8B-B14F-4D97-AF65-F5344CB8AC3E}">
        <p14:creationId xmlns="" xmlns:p14="http://schemas.microsoft.com/office/powerpoint/2010/main" val="168867907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50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0475-D963-4CB1-945F-5FC4F1B7DBB7}" type="slidenum">
              <a:rPr lang="en-US" smtClean="0">
                <a:solidFill>
                  <a:srgbClr val="FEFAC9"/>
                </a:solidFill>
              </a:rPr>
              <a:pPr/>
              <a:t>14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57432" y="346562"/>
            <a:ext cx="79552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chemeClr val="accent3"/>
                </a:solidFill>
                <a:latin typeface="+mj-lt"/>
              </a:rPr>
              <a:t>1 Corinthians 6:12</a:t>
            </a:r>
            <a:endParaRPr lang="en-US" sz="7200" dirty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5642" y="2204617"/>
            <a:ext cx="1095675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All things are lawful unto me, but all things are not expedient: all things are lawful for me, but I will not be brought under the power of any.</a:t>
            </a:r>
          </a:p>
        </p:txBody>
      </p:sp>
    </p:spTree>
    <p:extLst>
      <p:ext uri="{BB962C8B-B14F-4D97-AF65-F5344CB8AC3E}">
        <p14:creationId xmlns="" xmlns:p14="http://schemas.microsoft.com/office/powerpoint/2010/main" val="256288652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50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0475-D963-4CB1-945F-5FC4F1B7DBB7}" type="slidenum">
              <a:rPr lang="en-US" smtClean="0">
                <a:solidFill>
                  <a:srgbClr val="FEFAC9"/>
                </a:solidFill>
              </a:rPr>
              <a:pPr/>
              <a:t>15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21306" y="545432"/>
            <a:ext cx="77886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chemeClr val="accent3"/>
                </a:solidFill>
              </a:rPr>
              <a:t>1 Corinthians 10:23</a:t>
            </a:r>
            <a:endParaRPr lang="en-US" sz="7200" dirty="0">
              <a:solidFill>
                <a:schemeClr val="accent3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02105" y="2438400"/>
            <a:ext cx="1081839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All things are lawful for me, but all things are not expedient: all things are lawful for me, but all things edify not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128804149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50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0475-D963-4CB1-945F-5FC4F1B7DBB7}" type="slidenum">
              <a:rPr lang="en-US" smtClean="0">
                <a:solidFill>
                  <a:srgbClr val="FEFAC9"/>
                </a:solidFill>
              </a:rPr>
              <a:pPr/>
              <a:t>16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2100" y="549442"/>
            <a:ext cx="115315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schemeClr val="accent3"/>
                </a:solidFill>
                <a:latin typeface="+mj-lt"/>
              </a:rPr>
              <a:t>Don’t Become A Stumbling Block!</a:t>
            </a:r>
            <a:endParaRPr lang="en-US" sz="6000" dirty="0">
              <a:solidFill>
                <a:schemeClr val="accent3"/>
              </a:solidFill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9200" y="1565105"/>
            <a:ext cx="4179886" cy="3200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39800" y="4889500"/>
            <a:ext cx="96393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A </a:t>
            </a:r>
            <a:r>
              <a:rPr lang="en-US" sz="3600" i="1" dirty="0" smtClean="0"/>
              <a:t>Stumbling block </a:t>
            </a:r>
            <a:r>
              <a:rPr lang="en-US" sz="3600" dirty="0" smtClean="0"/>
              <a:t>is an </a:t>
            </a:r>
            <a:r>
              <a:rPr lang="en-US" sz="3600" dirty="0"/>
              <a:t>obstacle or hindrance to progress, belief, or understanding</a:t>
            </a:r>
          </a:p>
        </p:txBody>
      </p:sp>
    </p:spTree>
    <p:extLst>
      <p:ext uri="{BB962C8B-B14F-4D97-AF65-F5344CB8AC3E}">
        <p14:creationId xmlns="" xmlns:p14="http://schemas.microsoft.com/office/powerpoint/2010/main" val="7204729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50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0475-D963-4CB1-945F-5FC4F1B7DBB7}" type="slidenum">
              <a:rPr lang="en-US" smtClean="0">
                <a:solidFill>
                  <a:srgbClr val="FEFAC9"/>
                </a:solidFill>
              </a:rPr>
              <a:pPr/>
              <a:t>17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52800" y="352926"/>
            <a:ext cx="684997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olidFill>
                  <a:schemeClr val="accent3"/>
                </a:solidFill>
                <a:latin typeface="+mj-lt"/>
              </a:rPr>
              <a:t>Romans 14:13</a:t>
            </a:r>
            <a:endParaRPr lang="en-US" sz="6600" dirty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7936" y="1460922"/>
            <a:ext cx="108765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Let us not therefore judge one another any more: but judge this rather, that no man put a </a:t>
            </a:r>
            <a:r>
              <a:rPr lang="en-US" sz="3600" dirty="0" err="1"/>
              <a:t>stumblingblock</a:t>
            </a:r>
            <a:r>
              <a:rPr lang="en-US" sz="3600" dirty="0"/>
              <a:t> or an occasion to fall in his brother's way.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27684" y="3404377"/>
            <a:ext cx="770021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olidFill>
                  <a:schemeClr val="accent3"/>
                </a:solidFill>
                <a:latin typeface="+mj-lt"/>
              </a:rPr>
              <a:t>1 Corinthians 8:9</a:t>
            </a:r>
            <a:endParaRPr lang="en-US" sz="6600" dirty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55032" y="4698389"/>
            <a:ext cx="100590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But take heed lest by any means this liberty of yours become a </a:t>
            </a:r>
            <a:r>
              <a:rPr lang="en-US" sz="3600" dirty="0" smtClean="0"/>
              <a:t>stumbling block </a:t>
            </a:r>
            <a:r>
              <a:rPr lang="en-US" sz="3600" dirty="0"/>
              <a:t>to them that are weak.</a:t>
            </a:r>
          </a:p>
        </p:txBody>
      </p:sp>
    </p:spTree>
    <p:extLst>
      <p:ext uri="{BB962C8B-B14F-4D97-AF65-F5344CB8AC3E}">
        <p14:creationId xmlns="" xmlns:p14="http://schemas.microsoft.com/office/powerpoint/2010/main" val="182893044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50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0475-D963-4CB1-945F-5FC4F1B7DBB7}" type="slidenum">
              <a:rPr lang="en-US" smtClean="0">
                <a:solidFill>
                  <a:srgbClr val="FEFAC9"/>
                </a:solidFill>
              </a:rPr>
              <a:pPr/>
              <a:t>18</a:t>
            </a:fld>
            <a:endParaRPr lang="en-US" dirty="0">
              <a:solidFill>
                <a:srgbClr val="FEFAC9"/>
              </a:solidFill>
            </a:endParaRPr>
          </a:p>
        </p:txBody>
      </p:sp>
      <p:pic>
        <p:nvPicPr>
          <p:cNvPr id="1031" name="Picture 7" descr="C:\Users\cmb66898\AppData\Local\Microsoft\Windows\Temporary Internet Files\Content.IE5\XAKPC089\Redeeming-The-Stewardship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050" y="476250"/>
            <a:ext cx="10591800" cy="5810250"/>
          </a:xfrm>
          <a:prstGeom prst="rect">
            <a:avLst/>
          </a:prstGeom>
          <a:noFill/>
        </p:spPr>
      </p:pic>
      <p:pic>
        <p:nvPicPr>
          <p:cNvPr id="1034" name="Picture 10" descr="C:\Users\cmb66898\AppData\Local\Microsoft\Windows\Temporary Internet Files\Content.IE5\JOEJETPU\_SGANM~1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3943350"/>
            <a:ext cx="5213350" cy="2324100"/>
          </a:xfrm>
          <a:prstGeom prst="rect">
            <a:avLst/>
          </a:prstGeom>
          <a:noFill/>
          <a:ln>
            <a:solidFill>
              <a:schemeClr val="bg2"/>
            </a:solidFill>
          </a:ln>
          <a:effectLst>
            <a:outerShdw blurRad="50800" dist="2260600" dir="5400000" algn="ctr" rotWithShape="0">
              <a:srgbClr val="000000">
                <a:alpha val="7000"/>
              </a:srgbClr>
            </a:outerShdw>
          </a:effectLst>
        </p:spPr>
      </p:pic>
      <p:sp>
        <p:nvSpPr>
          <p:cNvPr id="12" name="TextBox 11"/>
          <p:cNvSpPr txBox="1"/>
          <p:nvPr/>
        </p:nvSpPr>
        <p:spPr>
          <a:xfrm>
            <a:off x="6153150" y="3981450"/>
            <a:ext cx="3162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Get on the bus and let’s move forward!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50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059873" y="4296212"/>
            <a:ext cx="9179502" cy="1143000"/>
          </a:xfrm>
        </p:spPr>
        <p:txBody>
          <a:bodyPr/>
          <a:lstStyle/>
          <a:p>
            <a:r>
              <a:rPr lang="en-US" sz="6600" b="1" i="1" dirty="0" smtClean="0">
                <a:solidFill>
                  <a:schemeClr val="tx2">
                    <a:lumMod val="75000"/>
                  </a:schemeClr>
                </a:solidFill>
              </a:rPr>
              <a:t>Stewardship &amp;  Respecting Ministry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828800" y="2209800"/>
            <a:ext cx="8305800" cy="1614270"/>
          </a:xfrm>
        </p:spPr>
        <p:txBody>
          <a:bodyPr/>
          <a:lstStyle/>
          <a:p>
            <a:r>
              <a:rPr lang="en-US" sz="6000" b="1" i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US" sz="6000" b="1" i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6000" b="1" i="1" dirty="0">
                <a:solidFill>
                  <a:schemeClr val="tx2">
                    <a:lumMod val="75000"/>
                  </a:schemeClr>
                </a:solidFill>
              </a:rPr>
              <a:t>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2F0475-D963-4CB1-945F-5FC4F1B7DBB7}" type="slidenum">
              <a:rPr lang="en-US" smtClean="0">
                <a:solidFill>
                  <a:srgbClr val="FEFAC9"/>
                </a:solidFill>
              </a:rPr>
              <a:pPr/>
              <a:t>2</a:t>
            </a:fld>
            <a:endParaRPr lang="en-US" dirty="0">
              <a:solidFill>
                <a:srgbClr val="FEFAC9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4700" y="571500"/>
            <a:ext cx="5105400" cy="59436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596" y="304800"/>
            <a:ext cx="7647708" cy="251439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7700994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50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981200" y="3886200"/>
            <a:ext cx="8305800" cy="2514600"/>
          </a:xfrm>
        </p:spPr>
        <p:txBody>
          <a:bodyPr/>
          <a:lstStyle/>
          <a:p>
            <a:r>
              <a:rPr lang="en-US" sz="3600" dirty="0" smtClean="0"/>
              <a:t>Now then we are ambassadors for Christ, as though God did beseech you by us: we pray you in Christ’s stead, by ye reconciled to God.    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981200" y="381000"/>
            <a:ext cx="8305800" cy="1676400"/>
          </a:xfrm>
        </p:spPr>
        <p:txBody>
          <a:bodyPr/>
          <a:lstStyle/>
          <a:p>
            <a:r>
              <a:rPr lang="en-US" sz="8000" dirty="0" smtClean="0"/>
              <a:t>2 Corinthians 5:20</a:t>
            </a:r>
            <a:endParaRPr lang="en-US" sz="8000" dirty="0"/>
          </a:p>
        </p:txBody>
      </p:sp>
      <p:pic>
        <p:nvPicPr>
          <p:cNvPr id="3075" name="Picture 3" descr="C:\Users\cmb66898\AppData\Local\Microsoft\Windows\Temporary Internet Files\Content.IE5\IW3JLZ4X\50px-Christian_cross.svg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2743200"/>
            <a:ext cx="1066800" cy="990600"/>
          </a:xfrm>
          <a:prstGeom prst="rect">
            <a:avLst/>
          </a:prstGeom>
          <a:noFill/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2F0475-D963-4CB1-945F-5FC4F1B7DBB7}" type="slidenum">
              <a:rPr lang="en-US" smtClean="0">
                <a:solidFill>
                  <a:srgbClr val="FEFAC9"/>
                </a:solidFill>
              </a:rPr>
              <a:pPr/>
              <a:t>3</a:t>
            </a:fld>
            <a:endParaRPr lang="en-US" dirty="0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35275764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5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0475-D963-4CB1-945F-5FC4F1B7DBB7}" type="slidenum">
              <a:rPr lang="en-US" smtClean="0">
                <a:solidFill>
                  <a:srgbClr val="FEFAC9"/>
                </a:solidFill>
              </a:rPr>
              <a:pPr/>
              <a:t>4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35705" y="607385"/>
            <a:ext cx="651309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FFC000"/>
                </a:solidFill>
              </a:rPr>
              <a:t>Stewardship</a:t>
            </a:r>
            <a:endParaRPr lang="en-US" sz="8800" dirty="0">
              <a:solidFill>
                <a:srgbClr val="FFC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19073" y="2053935"/>
            <a:ext cx="42030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srgbClr val="FFC000"/>
                </a:solidFill>
              </a:rPr>
              <a:t>Study Text</a:t>
            </a:r>
            <a:endParaRPr lang="en-US" sz="6000" dirty="0">
              <a:solidFill>
                <a:srgbClr val="FFC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38989" y="3834063"/>
            <a:ext cx="10363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i="1" dirty="0" smtClean="0"/>
              <a:t>Luke 16:1-8; 1 Corinthians 4:2</a:t>
            </a:r>
            <a:endParaRPr lang="en-US" sz="6000" i="1" dirty="0"/>
          </a:p>
        </p:txBody>
      </p:sp>
    </p:spTree>
    <p:extLst>
      <p:ext uri="{BB962C8B-B14F-4D97-AF65-F5344CB8AC3E}">
        <p14:creationId xmlns="" xmlns:p14="http://schemas.microsoft.com/office/powerpoint/2010/main" val="82365752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50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0475-D963-4CB1-945F-5FC4F1B7DBB7}" type="slidenum">
              <a:rPr lang="en-US" smtClean="0">
                <a:solidFill>
                  <a:srgbClr val="FEFAC9"/>
                </a:solidFill>
              </a:rPr>
              <a:pPr/>
              <a:t>5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4294967295"/>
          </p:nvPr>
        </p:nvSpPr>
        <p:spPr>
          <a:xfrm>
            <a:off x="228600" y="1257300"/>
            <a:ext cx="11506200" cy="52959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 </a:t>
            </a:r>
            <a:endParaRPr lang="en-US" sz="2400" dirty="0">
              <a:solidFill>
                <a:schemeClr val="tx1"/>
              </a:solidFill>
            </a:endParaRPr>
          </a:p>
          <a:p>
            <a:pPr algn="ctr"/>
            <a:r>
              <a:rPr lang="en-US" sz="2600" dirty="0" smtClean="0"/>
              <a:t> 1 And he said also unto his disciples, There was a certain rich man, which had a steward; and the same was accused unto him that he had wasted his goods.</a:t>
            </a:r>
          </a:p>
          <a:p>
            <a:pPr algn="ctr"/>
            <a:endParaRPr lang="en-US" sz="2600" dirty="0" smtClean="0"/>
          </a:p>
          <a:p>
            <a:pPr algn="ctr"/>
            <a:r>
              <a:rPr lang="en-US" sz="2600" baseline="30000" dirty="0" smtClean="0"/>
              <a:t>2 </a:t>
            </a:r>
            <a:r>
              <a:rPr lang="en-US" sz="2600" dirty="0" smtClean="0"/>
              <a:t>And he called him, and said unto him, How is it that I hear this of thee? give an account of thy stewardship; for thou </a:t>
            </a:r>
            <a:r>
              <a:rPr lang="en-US" sz="2600" dirty="0" err="1" smtClean="0"/>
              <a:t>mayest</a:t>
            </a:r>
            <a:r>
              <a:rPr lang="en-US" sz="2600" dirty="0" smtClean="0"/>
              <a:t> be no longer steward.</a:t>
            </a:r>
          </a:p>
          <a:p>
            <a:pPr algn="ctr"/>
            <a:endParaRPr lang="en-US" sz="2600" baseline="30000" dirty="0" smtClean="0"/>
          </a:p>
          <a:p>
            <a:pPr algn="ctr"/>
            <a:r>
              <a:rPr lang="en-US" sz="2600" baseline="30000" dirty="0" smtClean="0"/>
              <a:t>3 </a:t>
            </a:r>
            <a:r>
              <a:rPr lang="en-US" sz="2600" dirty="0" smtClean="0"/>
              <a:t>Then the steward said within himself, What shall I do? for my lord </a:t>
            </a:r>
            <a:r>
              <a:rPr lang="en-US" sz="2600" dirty="0" err="1" smtClean="0"/>
              <a:t>taketh</a:t>
            </a:r>
            <a:r>
              <a:rPr lang="en-US" sz="2600" dirty="0" smtClean="0"/>
              <a:t> away from me the stewardship: I cannot dig; to beg I am ashamed.</a:t>
            </a:r>
          </a:p>
          <a:p>
            <a:pPr algn="ctr"/>
            <a:endParaRPr lang="en-US" sz="2600" baseline="30000" dirty="0" smtClean="0"/>
          </a:p>
          <a:p>
            <a:pPr algn="ctr"/>
            <a:r>
              <a:rPr lang="en-US" sz="2600" baseline="30000" dirty="0" smtClean="0"/>
              <a:t>4 </a:t>
            </a:r>
            <a:r>
              <a:rPr lang="en-US" sz="2600" dirty="0" smtClean="0"/>
              <a:t>I am resolved what to do, that, when I am put out of the stewardship, they may receive me into their houses.</a:t>
            </a:r>
          </a:p>
          <a:p>
            <a:endParaRPr lang="en-US" sz="2400" dirty="0">
              <a:solidFill>
                <a:schemeClr val="tx1"/>
              </a:solidFill>
            </a:endParaRPr>
          </a:p>
          <a:p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ctrTitle" idx="4294967295"/>
          </p:nvPr>
        </p:nvSpPr>
        <p:spPr>
          <a:xfrm>
            <a:off x="3886200" y="323850"/>
            <a:ext cx="8305800" cy="1143000"/>
          </a:xfrm>
        </p:spPr>
        <p:txBody>
          <a:bodyPr>
            <a:normAutofit fontScale="90000"/>
          </a:bodyPr>
          <a:lstStyle/>
          <a:p>
            <a:r>
              <a:rPr lang="en-US" sz="9600" b="1" dirty="0" smtClean="0">
                <a:solidFill>
                  <a:schemeClr val="tx2">
                    <a:lumMod val="75000"/>
                  </a:schemeClr>
                </a:solidFill>
              </a:rPr>
              <a:t>Luke 16:1-4</a:t>
            </a:r>
            <a:endParaRPr lang="en-US" sz="96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42495094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5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73769" y="895350"/>
            <a:ext cx="10812378" cy="4819650"/>
          </a:xfrm>
        </p:spPr>
        <p:txBody>
          <a:bodyPr/>
          <a:lstStyle/>
          <a:p>
            <a:r>
              <a:rPr lang="en-US" sz="2400" dirty="0" smtClean="0">
                <a:solidFill>
                  <a:schemeClr val="tx1"/>
                </a:solidFill>
              </a:rPr>
              <a:t> </a:t>
            </a:r>
            <a:endParaRPr lang="en-US" sz="2400" dirty="0">
              <a:solidFill>
                <a:schemeClr val="tx1"/>
              </a:solidFill>
            </a:endParaRPr>
          </a:p>
          <a:p>
            <a:r>
              <a:rPr lang="en-US" sz="2500" baseline="30000" dirty="0" smtClean="0"/>
              <a:t>5</a:t>
            </a:r>
            <a:r>
              <a:rPr lang="en-US" sz="2500" baseline="30000" dirty="0"/>
              <a:t> </a:t>
            </a:r>
            <a:r>
              <a:rPr lang="en-US" sz="2500" dirty="0"/>
              <a:t>So he called every one of his lord's debtors unto him, and said unto the first, How much </a:t>
            </a:r>
            <a:r>
              <a:rPr lang="en-US" sz="2500" dirty="0" err="1"/>
              <a:t>owest</a:t>
            </a:r>
            <a:r>
              <a:rPr lang="en-US" sz="2500" dirty="0"/>
              <a:t> thou unto my lord?</a:t>
            </a:r>
          </a:p>
          <a:p>
            <a:endParaRPr lang="en-US" sz="2500" baseline="30000" dirty="0" smtClean="0"/>
          </a:p>
          <a:p>
            <a:r>
              <a:rPr lang="en-US" sz="2500" baseline="30000" dirty="0" smtClean="0"/>
              <a:t>6</a:t>
            </a:r>
            <a:r>
              <a:rPr lang="en-US" sz="2500" baseline="30000" dirty="0"/>
              <a:t> </a:t>
            </a:r>
            <a:r>
              <a:rPr lang="en-US" sz="2500" dirty="0"/>
              <a:t>And he said, An hundred measures of oil. And he said unto him, Take thy bill, and sit down quickly, and write fifty.</a:t>
            </a:r>
          </a:p>
          <a:p>
            <a:endParaRPr lang="en-US" sz="2500" baseline="30000" dirty="0" smtClean="0"/>
          </a:p>
          <a:p>
            <a:r>
              <a:rPr lang="en-US" sz="2500" baseline="30000" dirty="0" smtClean="0"/>
              <a:t>7</a:t>
            </a:r>
            <a:r>
              <a:rPr lang="en-US" sz="2500" baseline="30000" dirty="0"/>
              <a:t> </a:t>
            </a:r>
            <a:r>
              <a:rPr lang="en-US" sz="2500" dirty="0"/>
              <a:t>Then said he to another, And how much </a:t>
            </a:r>
            <a:r>
              <a:rPr lang="en-US" sz="2500" dirty="0" err="1"/>
              <a:t>owest</a:t>
            </a:r>
            <a:r>
              <a:rPr lang="en-US" sz="2500" dirty="0"/>
              <a:t> thou? And he said, An hundred measures of wheat. And he said unto him, Take thy bill, and write fourscore.</a:t>
            </a:r>
          </a:p>
          <a:p>
            <a:endParaRPr lang="en-US" sz="2500" baseline="30000" dirty="0" smtClean="0"/>
          </a:p>
          <a:p>
            <a:r>
              <a:rPr lang="en-US" sz="2500" baseline="30000" dirty="0" smtClean="0"/>
              <a:t>8</a:t>
            </a:r>
            <a:r>
              <a:rPr lang="en-US" sz="2500" baseline="30000" dirty="0"/>
              <a:t> </a:t>
            </a:r>
            <a:r>
              <a:rPr lang="en-US" sz="2500" dirty="0"/>
              <a:t>And the lord commended the unjust steward, because he had done wisely: for the children of this world are in their generation wiser than the children of light</a:t>
            </a:r>
            <a:r>
              <a:rPr lang="en-US" sz="2400" dirty="0"/>
              <a:t>.</a:t>
            </a:r>
          </a:p>
          <a:p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981200" y="323850"/>
            <a:ext cx="8305800" cy="1143000"/>
          </a:xfrm>
        </p:spPr>
        <p:txBody>
          <a:bodyPr/>
          <a:lstStyle/>
          <a:p>
            <a:r>
              <a:rPr lang="en-US" sz="9600" b="1" dirty="0" smtClean="0">
                <a:solidFill>
                  <a:schemeClr val="tx2">
                    <a:lumMod val="75000"/>
                  </a:schemeClr>
                </a:solidFill>
              </a:rPr>
              <a:t>Luke 16:5-8</a:t>
            </a:r>
            <a:endParaRPr lang="en-US" sz="9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2F0475-D963-4CB1-945F-5FC4F1B7DBB7}" type="slidenum">
              <a:rPr lang="en-US" smtClean="0">
                <a:solidFill>
                  <a:srgbClr val="FEFAC9"/>
                </a:solidFill>
              </a:rPr>
              <a:pPr/>
              <a:t>6</a:t>
            </a:fld>
            <a:endParaRPr lang="en-US" dirty="0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7181969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5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73769" y="666750"/>
            <a:ext cx="10812378" cy="5772150"/>
          </a:xfrm>
        </p:spPr>
        <p:txBody>
          <a:bodyPr/>
          <a:lstStyle/>
          <a:p>
            <a:r>
              <a:rPr lang="en-US" sz="2400" dirty="0" smtClean="0">
                <a:solidFill>
                  <a:schemeClr val="tx1"/>
                </a:solidFill>
              </a:rPr>
              <a:t> </a:t>
            </a:r>
            <a:endParaRPr lang="en-US" sz="2400" dirty="0">
              <a:solidFill>
                <a:schemeClr val="tx1"/>
              </a:solidFill>
            </a:endParaRPr>
          </a:p>
          <a:p>
            <a:endParaRPr lang="en-US" sz="5400" baseline="30000" dirty="0" smtClean="0"/>
          </a:p>
          <a:p>
            <a:r>
              <a:rPr lang="en-US" sz="4800" baseline="30000" dirty="0" smtClean="0"/>
              <a:t>2</a:t>
            </a:r>
            <a:r>
              <a:rPr lang="en-US" sz="4800" baseline="30000" dirty="0"/>
              <a:t> </a:t>
            </a:r>
            <a:r>
              <a:rPr lang="en-US" sz="4800" dirty="0"/>
              <a:t>Moreover it is required in stewards, that a man be found faithful.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000626" y="653716"/>
            <a:ext cx="10158663" cy="928468"/>
          </a:xfrm>
        </p:spPr>
        <p:txBody>
          <a:bodyPr/>
          <a:lstStyle/>
          <a:p>
            <a:r>
              <a:rPr lang="en-US" sz="9600" b="1" dirty="0" smtClean="0">
                <a:solidFill>
                  <a:schemeClr val="tx2">
                    <a:lumMod val="75000"/>
                  </a:schemeClr>
                </a:solidFill>
              </a:rPr>
              <a:t>1 Corinthians 4:2</a:t>
            </a:r>
            <a:endParaRPr lang="en-US" sz="9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2F0475-D963-4CB1-945F-5FC4F1B7DBB7}" type="slidenum">
              <a:rPr lang="en-US" smtClean="0">
                <a:solidFill>
                  <a:srgbClr val="FEFAC9"/>
                </a:solidFill>
              </a:rPr>
              <a:pPr/>
              <a:t>7</a:t>
            </a:fld>
            <a:endParaRPr lang="en-US" dirty="0">
              <a:solidFill>
                <a:srgbClr val="FEFAC9"/>
              </a:solidFill>
            </a:endParaRPr>
          </a:p>
        </p:txBody>
      </p:sp>
      <p:pic>
        <p:nvPicPr>
          <p:cNvPr id="1035" name="Picture 11" descr="C:\Users\cmb66898\AppData\Local\Microsoft\Windows\Temporary Internet Files\Content.IE5\UO000CTP\slide-1-728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88970" y="3790950"/>
            <a:ext cx="5547360" cy="26517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012558794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5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0475-D963-4CB1-945F-5FC4F1B7DBB7}" type="slidenum">
              <a:rPr lang="en-US" smtClean="0">
                <a:solidFill>
                  <a:srgbClr val="FEFAC9"/>
                </a:solidFill>
              </a:rPr>
              <a:pPr/>
              <a:t>8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4294967295"/>
          </p:nvPr>
        </p:nvSpPr>
        <p:spPr>
          <a:xfrm>
            <a:off x="495301" y="1638300"/>
            <a:ext cx="11296649" cy="48387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 </a:t>
            </a:r>
            <a:endParaRPr lang="en-US" sz="2400" dirty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en-US" sz="6600" baseline="30000" dirty="0" smtClean="0"/>
              <a:t>Fear none of those things which thou </a:t>
            </a:r>
            <a:r>
              <a:rPr lang="en-US" sz="6600" baseline="30000" dirty="0" err="1" smtClean="0"/>
              <a:t>shalt</a:t>
            </a:r>
            <a:r>
              <a:rPr lang="en-US" sz="6600" baseline="30000" dirty="0" smtClean="0"/>
              <a:t> </a:t>
            </a:r>
            <a:r>
              <a:rPr lang="en-US" sz="6600" baseline="30000" dirty="0" smtClean="0"/>
              <a:t>suffer</a:t>
            </a:r>
            <a:r>
              <a:rPr lang="en-US" sz="6600" baseline="30000" dirty="0" smtClean="0"/>
              <a:t>; </a:t>
            </a:r>
            <a:r>
              <a:rPr lang="en-US" sz="6600" baseline="30000" dirty="0" smtClean="0"/>
              <a:t>behold,</a:t>
            </a:r>
            <a:r>
              <a:rPr lang="en-US" sz="6600" dirty="0" smtClean="0"/>
              <a:t> </a:t>
            </a:r>
          </a:p>
          <a:p>
            <a:pPr algn="ctr">
              <a:buNone/>
            </a:pPr>
            <a:r>
              <a:rPr lang="en-US" sz="4400" dirty="0" smtClean="0"/>
              <a:t>the </a:t>
            </a:r>
            <a:r>
              <a:rPr lang="en-US" sz="4400" dirty="0" smtClean="0"/>
              <a:t>devil shall cast some of you into prison, that ye may be tried; and ye shall have tribulation ten days: be thou faithful unto death, and I give thee a crown of life.  </a:t>
            </a:r>
            <a:endParaRPr lang="en-US" sz="4400" baseline="30000" dirty="0" smtClean="0"/>
          </a:p>
          <a:p>
            <a:endParaRPr lang="en-US" sz="4800" dirty="0"/>
          </a:p>
        </p:txBody>
      </p:sp>
      <p:sp>
        <p:nvSpPr>
          <p:cNvPr id="3" name="Title 2"/>
          <p:cNvSpPr>
            <a:spLocks noGrp="1"/>
          </p:cNvSpPr>
          <p:nvPr>
            <p:ph type="ctrTitle" idx="4294967295"/>
          </p:nvPr>
        </p:nvSpPr>
        <p:spPr>
          <a:xfrm>
            <a:off x="0" y="654050"/>
            <a:ext cx="11658600" cy="92868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9600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US" sz="96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9600" b="1" dirty="0" smtClean="0">
                <a:solidFill>
                  <a:schemeClr val="tx2">
                    <a:lumMod val="75000"/>
                  </a:schemeClr>
                </a:solidFill>
              </a:rPr>
              <a:t>Revelation </a:t>
            </a:r>
            <a:r>
              <a:rPr lang="en-US" sz="9600" b="1" dirty="0" smtClean="0">
                <a:solidFill>
                  <a:schemeClr val="tx2">
                    <a:lumMod val="75000"/>
                  </a:schemeClr>
                </a:solidFill>
              </a:rPr>
              <a:t>2:10</a:t>
            </a:r>
            <a:endParaRPr lang="en-US" sz="96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98379997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5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0475-D963-4CB1-945F-5FC4F1B7DBB7}" type="slidenum">
              <a:rPr lang="en-US" smtClean="0">
                <a:solidFill>
                  <a:srgbClr val="FEFAC9"/>
                </a:solidFill>
              </a:rPr>
              <a:pPr/>
              <a:t>9</a:t>
            </a:fld>
            <a:endParaRPr lang="en-US" dirty="0">
              <a:solidFill>
                <a:srgbClr val="FEFAC9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96127" y="224590"/>
            <a:ext cx="633663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>
                <a:solidFill>
                  <a:schemeClr val="accent2"/>
                </a:solidFill>
                <a:latin typeface="+mj-lt"/>
              </a:rPr>
              <a:t>Luke 12: 48 </a:t>
            </a:r>
            <a:endParaRPr lang="en-US" sz="96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1684" y="2026547"/>
            <a:ext cx="1138521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But he that knew not, and did commit things worthy of striped, shall be beaten with few stripes.  For unto whomsoever much is given, of shall be much required: and to whom men have committed much, of him they will ask the more.</a:t>
            </a:r>
            <a:endParaRPr lang="en-US" sz="4400" dirty="0"/>
          </a:p>
        </p:txBody>
      </p:sp>
    </p:spTree>
    <p:extLst>
      <p:ext uri="{BB962C8B-B14F-4D97-AF65-F5344CB8AC3E}">
        <p14:creationId xmlns="" xmlns:p14="http://schemas.microsoft.com/office/powerpoint/2010/main" val="154242869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50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787</TotalTime>
  <Words>484</Words>
  <Application>Microsoft Office PowerPoint</Application>
  <PresentationFormat>Custom</PresentationFormat>
  <Paragraphs>89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1_Paper</vt:lpstr>
      <vt:lpstr>Paper</vt:lpstr>
      <vt:lpstr>2_Paper</vt:lpstr>
      <vt:lpstr>Bible Study  April 20, 2016 Pastor Andrew Barbour</vt:lpstr>
      <vt:lpstr>   </vt:lpstr>
      <vt:lpstr>2 Corinthians 5:20</vt:lpstr>
      <vt:lpstr>Slide 4</vt:lpstr>
      <vt:lpstr>Luke 16:1-4</vt:lpstr>
      <vt:lpstr>Luke 16:5-8</vt:lpstr>
      <vt:lpstr>1 Corinthians 4:2</vt:lpstr>
      <vt:lpstr> Revelation 2:10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Bible Study  April 20, 2016 Pastor Andrew Barbour</dc:title>
  <dc:creator>Andrew Barbour</dc:creator>
  <cp:lastModifiedBy>cmb66898</cp:lastModifiedBy>
  <cp:revision>81</cp:revision>
  <dcterms:created xsi:type="dcterms:W3CDTF">2016-04-17T23:58:52Z</dcterms:created>
  <dcterms:modified xsi:type="dcterms:W3CDTF">2016-04-20T23:40:39Z</dcterms:modified>
</cp:coreProperties>
</file>